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F10CA4-8289-4EDF-97A7-951F8346AB9B}" type="doc">
      <dgm:prSet loTypeId="urn:microsoft.com/office/officeart/2005/8/layout/hProcess6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C042DE4-2B37-47BB-97FA-4C7DD04C3B4A}">
      <dgm:prSet phldrT="[Text]"/>
      <dgm:spPr/>
      <dgm:t>
        <a:bodyPr/>
        <a:lstStyle/>
        <a:p>
          <a:r>
            <a:rPr lang="en-US" dirty="0"/>
            <a:t>Create Mask</a:t>
          </a:r>
        </a:p>
      </dgm:t>
    </dgm:pt>
    <dgm:pt modelId="{575BFFB7-6B03-46E4-B217-088C70EE9FDB}" type="parTrans" cxnId="{30913F15-721F-4E59-9D6C-7452E450F7BE}">
      <dgm:prSet/>
      <dgm:spPr/>
      <dgm:t>
        <a:bodyPr/>
        <a:lstStyle/>
        <a:p>
          <a:endParaRPr lang="en-US"/>
        </a:p>
      </dgm:t>
    </dgm:pt>
    <dgm:pt modelId="{97A89EE8-2EB8-4B28-AA66-5E548C7100A5}" type="sibTrans" cxnId="{30913F15-721F-4E59-9D6C-7452E450F7BE}">
      <dgm:prSet/>
      <dgm:spPr/>
      <dgm:t>
        <a:bodyPr/>
        <a:lstStyle/>
        <a:p>
          <a:endParaRPr lang="en-US"/>
        </a:p>
      </dgm:t>
    </dgm:pt>
    <dgm:pt modelId="{84F14E1E-1E10-4131-A755-6DBC0DA3C294}">
      <dgm:prSet phldrT="[Text]"/>
      <dgm:spPr/>
      <dgm:t>
        <a:bodyPr/>
        <a:lstStyle/>
        <a:p>
          <a:r>
            <a:rPr lang="en-US" dirty="0"/>
            <a:t>Blur</a:t>
          </a:r>
        </a:p>
      </dgm:t>
    </dgm:pt>
    <dgm:pt modelId="{E7FFD78D-63CD-4C4F-BE01-6BEDA172D027}" type="parTrans" cxnId="{422859B4-D849-4F41-94DD-163C70E163E0}">
      <dgm:prSet/>
      <dgm:spPr/>
      <dgm:t>
        <a:bodyPr/>
        <a:lstStyle/>
        <a:p>
          <a:endParaRPr lang="en-US"/>
        </a:p>
      </dgm:t>
    </dgm:pt>
    <dgm:pt modelId="{F29B58B9-A479-431A-9A62-1601296F6FB9}" type="sibTrans" cxnId="{422859B4-D849-4F41-94DD-163C70E163E0}">
      <dgm:prSet/>
      <dgm:spPr/>
      <dgm:t>
        <a:bodyPr/>
        <a:lstStyle/>
        <a:p>
          <a:endParaRPr lang="en-US"/>
        </a:p>
      </dgm:t>
    </dgm:pt>
    <dgm:pt modelId="{CC5195DB-C76F-4B06-A8DC-9FE36CD06C44}">
      <dgm:prSet phldrT="[Text]"/>
      <dgm:spPr/>
      <dgm:t>
        <a:bodyPr/>
        <a:lstStyle/>
        <a:p>
          <a:r>
            <a:rPr lang="en-US" dirty="0"/>
            <a:t>Match template</a:t>
          </a:r>
        </a:p>
      </dgm:t>
    </dgm:pt>
    <dgm:pt modelId="{6DDF1EA0-4990-4BD4-A025-01FDAAD2229F}" type="parTrans" cxnId="{FA433292-5C37-49CB-AE90-4E4C30966061}">
      <dgm:prSet/>
      <dgm:spPr/>
      <dgm:t>
        <a:bodyPr/>
        <a:lstStyle/>
        <a:p>
          <a:endParaRPr lang="en-US"/>
        </a:p>
      </dgm:t>
    </dgm:pt>
    <dgm:pt modelId="{C2052BB9-398E-4D10-B6CE-E20B232AE095}" type="sibTrans" cxnId="{FA433292-5C37-49CB-AE90-4E4C30966061}">
      <dgm:prSet/>
      <dgm:spPr/>
      <dgm:t>
        <a:bodyPr/>
        <a:lstStyle/>
        <a:p>
          <a:endParaRPr lang="en-US"/>
        </a:p>
      </dgm:t>
    </dgm:pt>
    <dgm:pt modelId="{18DD419E-EA16-4D20-8B68-456DD5268F2D}">
      <dgm:prSet phldrT="[Text]"/>
      <dgm:spPr/>
      <dgm:t>
        <a:bodyPr/>
        <a:lstStyle/>
        <a:p>
          <a:r>
            <a:rPr lang="en-US" dirty="0"/>
            <a:t>SIFT</a:t>
          </a:r>
          <a:br>
            <a:rPr lang="en-US" dirty="0"/>
          </a:br>
          <a:r>
            <a:rPr lang="en-US" dirty="0"/>
            <a:t>Detection</a:t>
          </a:r>
        </a:p>
      </dgm:t>
    </dgm:pt>
    <dgm:pt modelId="{FF1EB7E8-7712-4167-8240-B3F897DD1BA5}" type="parTrans" cxnId="{45A2DE6B-48C0-4995-B15F-1A89BFCE018C}">
      <dgm:prSet/>
      <dgm:spPr/>
      <dgm:t>
        <a:bodyPr/>
        <a:lstStyle/>
        <a:p>
          <a:endParaRPr lang="en-US"/>
        </a:p>
      </dgm:t>
    </dgm:pt>
    <dgm:pt modelId="{06ADC8A9-E556-4242-9DD3-C8B0C8997F86}" type="sibTrans" cxnId="{45A2DE6B-48C0-4995-B15F-1A89BFCE018C}">
      <dgm:prSet/>
      <dgm:spPr/>
      <dgm:t>
        <a:bodyPr/>
        <a:lstStyle/>
        <a:p>
          <a:endParaRPr lang="en-US"/>
        </a:p>
      </dgm:t>
    </dgm:pt>
    <dgm:pt modelId="{646FD802-5B8F-443B-9563-3E07EE36FB77}">
      <dgm:prSet phldrT="[Text]"/>
      <dgm:spPr/>
      <dgm:t>
        <a:bodyPr/>
        <a:lstStyle/>
        <a:p>
          <a:r>
            <a:rPr lang="en-US" dirty="0"/>
            <a:t>Recognize</a:t>
          </a:r>
        </a:p>
      </dgm:t>
    </dgm:pt>
    <dgm:pt modelId="{DDB8E005-DEBF-441D-8C69-B3B9741CC476}" type="parTrans" cxnId="{39B98440-73F6-4E2E-97DD-D05EBA02F527}">
      <dgm:prSet/>
      <dgm:spPr/>
      <dgm:t>
        <a:bodyPr/>
        <a:lstStyle/>
        <a:p>
          <a:endParaRPr lang="en-US"/>
        </a:p>
      </dgm:t>
    </dgm:pt>
    <dgm:pt modelId="{ED591B5F-F00D-4AE5-974F-FBF94FC1DC0A}" type="sibTrans" cxnId="{39B98440-73F6-4E2E-97DD-D05EBA02F527}">
      <dgm:prSet/>
      <dgm:spPr/>
      <dgm:t>
        <a:bodyPr/>
        <a:lstStyle/>
        <a:p>
          <a:endParaRPr lang="en-US"/>
        </a:p>
      </dgm:t>
    </dgm:pt>
    <dgm:pt modelId="{8AAFF92C-2343-4474-B01E-A870B45E02F6}">
      <dgm:prSet phldrT="[Text]"/>
      <dgm:spPr/>
      <dgm:t>
        <a:bodyPr/>
        <a:lstStyle/>
        <a:p>
          <a:r>
            <a:rPr lang="en-US" dirty="0"/>
            <a:t>Recognition Matrix</a:t>
          </a:r>
        </a:p>
      </dgm:t>
    </dgm:pt>
    <dgm:pt modelId="{1487D796-08C6-4E1C-995C-3EC3B013617D}" type="parTrans" cxnId="{E2050EF3-EA2D-4801-B608-A1A50678C9DE}">
      <dgm:prSet/>
      <dgm:spPr/>
      <dgm:t>
        <a:bodyPr/>
        <a:lstStyle/>
        <a:p>
          <a:endParaRPr lang="en-US"/>
        </a:p>
      </dgm:t>
    </dgm:pt>
    <dgm:pt modelId="{23EBB751-E2ED-4919-B119-27453DA78DAB}" type="sibTrans" cxnId="{E2050EF3-EA2D-4801-B608-A1A50678C9DE}">
      <dgm:prSet/>
      <dgm:spPr/>
      <dgm:t>
        <a:bodyPr/>
        <a:lstStyle/>
        <a:p>
          <a:endParaRPr lang="en-US"/>
        </a:p>
      </dgm:t>
    </dgm:pt>
    <dgm:pt modelId="{D60858AC-E670-4A76-8766-F6AB28B2BD81}">
      <dgm:prSet phldrT="[Text]"/>
      <dgm:spPr/>
      <dgm:t>
        <a:bodyPr/>
        <a:lstStyle/>
        <a:p>
          <a:r>
            <a:rPr lang="en-US" dirty="0"/>
            <a:t>FLANN matcher</a:t>
          </a:r>
        </a:p>
      </dgm:t>
    </dgm:pt>
    <dgm:pt modelId="{8F8E60B5-2839-472C-8BD8-46AAAD13FB8D}" type="parTrans" cxnId="{0A85A206-A961-4A1C-8509-653CF89F1A1D}">
      <dgm:prSet/>
      <dgm:spPr/>
      <dgm:t>
        <a:bodyPr/>
        <a:lstStyle/>
        <a:p>
          <a:endParaRPr lang="en-US"/>
        </a:p>
      </dgm:t>
    </dgm:pt>
    <dgm:pt modelId="{4AB236AC-F141-4089-8314-D9E2704754B2}" type="sibTrans" cxnId="{0A85A206-A961-4A1C-8509-653CF89F1A1D}">
      <dgm:prSet/>
      <dgm:spPr/>
      <dgm:t>
        <a:bodyPr/>
        <a:lstStyle/>
        <a:p>
          <a:endParaRPr lang="en-US"/>
        </a:p>
      </dgm:t>
    </dgm:pt>
    <dgm:pt modelId="{407D8422-B4DA-4BB4-A302-341667D247A2}">
      <dgm:prSet phldrT="[Text]"/>
      <dgm:spPr/>
      <dgm:t>
        <a:bodyPr/>
        <a:lstStyle/>
        <a:p>
          <a:r>
            <a:rPr lang="en-US" dirty="0"/>
            <a:t>Canny Edge</a:t>
          </a:r>
        </a:p>
      </dgm:t>
    </dgm:pt>
    <dgm:pt modelId="{2F051F40-C4F3-49F3-9A6A-F742D69AAFB5}" type="parTrans" cxnId="{54EE9946-0BB9-488A-AD66-63E31599E16E}">
      <dgm:prSet/>
      <dgm:spPr/>
      <dgm:t>
        <a:bodyPr/>
        <a:lstStyle/>
        <a:p>
          <a:endParaRPr lang="en-US"/>
        </a:p>
      </dgm:t>
    </dgm:pt>
    <dgm:pt modelId="{8BF9B796-3826-487A-A8CF-3B3C0789B158}" type="sibTrans" cxnId="{54EE9946-0BB9-488A-AD66-63E31599E16E}">
      <dgm:prSet/>
      <dgm:spPr/>
      <dgm:t>
        <a:bodyPr/>
        <a:lstStyle/>
        <a:p>
          <a:endParaRPr lang="en-US"/>
        </a:p>
      </dgm:t>
    </dgm:pt>
    <dgm:pt modelId="{15890B57-1FAC-4CA6-852A-33391D238948}">
      <dgm:prSet phldrT="[Text]"/>
      <dgm:spPr/>
      <dgm:t>
        <a:bodyPr/>
        <a:lstStyle/>
        <a:p>
          <a:r>
            <a:rPr lang="en-US" dirty="0"/>
            <a:t>Get contours</a:t>
          </a:r>
        </a:p>
      </dgm:t>
    </dgm:pt>
    <dgm:pt modelId="{5066ED0E-FD59-4B3C-B848-69BC3159391F}" type="parTrans" cxnId="{4B83E651-54B1-400C-A06A-268DBC37880A}">
      <dgm:prSet/>
      <dgm:spPr/>
      <dgm:t>
        <a:bodyPr/>
        <a:lstStyle/>
        <a:p>
          <a:endParaRPr lang="en-US"/>
        </a:p>
      </dgm:t>
    </dgm:pt>
    <dgm:pt modelId="{BECF3C1D-2B04-477B-A5E3-0228B462E4DD}" type="sibTrans" cxnId="{4B83E651-54B1-400C-A06A-268DBC37880A}">
      <dgm:prSet/>
      <dgm:spPr/>
      <dgm:t>
        <a:bodyPr/>
        <a:lstStyle/>
        <a:p>
          <a:endParaRPr lang="en-US"/>
        </a:p>
      </dgm:t>
    </dgm:pt>
    <dgm:pt modelId="{EE8AFA13-F22E-4D1F-8BDF-195BF6C33303}" type="pres">
      <dgm:prSet presAssocID="{EBF10CA4-8289-4EDF-97A7-951F8346AB9B}" presName="theList" presStyleCnt="0">
        <dgm:presLayoutVars>
          <dgm:dir/>
          <dgm:animLvl val="lvl"/>
          <dgm:resizeHandles val="exact"/>
        </dgm:presLayoutVars>
      </dgm:prSet>
      <dgm:spPr/>
    </dgm:pt>
    <dgm:pt modelId="{BC1564C5-5372-4D8E-9BD7-9715DD5E67BF}" type="pres">
      <dgm:prSet presAssocID="{EC042DE4-2B37-47BB-97FA-4C7DD04C3B4A}" presName="compNode" presStyleCnt="0"/>
      <dgm:spPr/>
    </dgm:pt>
    <dgm:pt modelId="{0D8E5126-D7BE-4A69-B6F2-CEEC7AC7E1A3}" type="pres">
      <dgm:prSet presAssocID="{EC042DE4-2B37-47BB-97FA-4C7DD04C3B4A}" presName="noGeometry" presStyleCnt="0"/>
      <dgm:spPr/>
    </dgm:pt>
    <dgm:pt modelId="{CC9C266D-0F0D-4D89-9DFA-521BF9C7B70A}" type="pres">
      <dgm:prSet presAssocID="{EC042DE4-2B37-47BB-97FA-4C7DD04C3B4A}" presName="childTextVisible" presStyleLbl="bgAccFollowNode1" presStyleIdx="0" presStyleCnt="3">
        <dgm:presLayoutVars>
          <dgm:bulletEnabled val="1"/>
        </dgm:presLayoutVars>
      </dgm:prSet>
      <dgm:spPr/>
    </dgm:pt>
    <dgm:pt modelId="{9E6D1499-57F7-4D90-8DCB-6263A5532C1F}" type="pres">
      <dgm:prSet presAssocID="{EC042DE4-2B37-47BB-97FA-4C7DD04C3B4A}" presName="childTextHidden" presStyleLbl="bgAccFollowNode1" presStyleIdx="0" presStyleCnt="3"/>
      <dgm:spPr/>
    </dgm:pt>
    <dgm:pt modelId="{2C09656A-D6D0-45A9-A9EF-A270A82A5BBB}" type="pres">
      <dgm:prSet presAssocID="{EC042DE4-2B37-47BB-97FA-4C7DD04C3B4A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2EF18ED3-3D70-4ABB-A61B-6D9EC13BAB99}" type="pres">
      <dgm:prSet presAssocID="{EC042DE4-2B37-47BB-97FA-4C7DD04C3B4A}" presName="aSpace" presStyleCnt="0"/>
      <dgm:spPr/>
    </dgm:pt>
    <dgm:pt modelId="{6D1E3FCD-DBA7-4DCB-B6E3-6E93CE347472}" type="pres">
      <dgm:prSet presAssocID="{CC5195DB-C76F-4B06-A8DC-9FE36CD06C44}" presName="compNode" presStyleCnt="0"/>
      <dgm:spPr/>
    </dgm:pt>
    <dgm:pt modelId="{6928B358-1147-4CE0-A503-43BF80B23ADC}" type="pres">
      <dgm:prSet presAssocID="{CC5195DB-C76F-4B06-A8DC-9FE36CD06C44}" presName="noGeometry" presStyleCnt="0"/>
      <dgm:spPr/>
    </dgm:pt>
    <dgm:pt modelId="{8C414772-3574-42CD-8476-BAD4420AC7F6}" type="pres">
      <dgm:prSet presAssocID="{CC5195DB-C76F-4B06-A8DC-9FE36CD06C44}" presName="childTextVisible" presStyleLbl="bgAccFollowNode1" presStyleIdx="1" presStyleCnt="3">
        <dgm:presLayoutVars>
          <dgm:bulletEnabled val="1"/>
        </dgm:presLayoutVars>
      </dgm:prSet>
      <dgm:spPr/>
    </dgm:pt>
    <dgm:pt modelId="{0AC7A0F7-B206-4FCD-A7C9-50A853167D1C}" type="pres">
      <dgm:prSet presAssocID="{CC5195DB-C76F-4B06-A8DC-9FE36CD06C44}" presName="childTextHidden" presStyleLbl="bgAccFollowNode1" presStyleIdx="1" presStyleCnt="3"/>
      <dgm:spPr/>
    </dgm:pt>
    <dgm:pt modelId="{345153E6-6518-4C90-88EA-F20D14F39F66}" type="pres">
      <dgm:prSet presAssocID="{CC5195DB-C76F-4B06-A8DC-9FE36CD06C44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17F88EF5-D67F-42F0-9B9B-5A9B5E721426}" type="pres">
      <dgm:prSet presAssocID="{CC5195DB-C76F-4B06-A8DC-9FE36CD06C44}" presName="aSpace" presStyleCnt="0"/>
      <dgm:spPr/>
    </dgm:pt>
    <dgm:pt modelId="{82695B45-1AEF-411E-B1B5-231931196B7D}" type="pres">
      <dgm:prSet presAssocID="{646FD802-5B8F-443B-9563-3E07EE36FB77}" presName="compNode" presStyleCnt="0"/>
      <dgm:spPr/>
    </dgm:pt>
    <dgm:pt modelId="{7ADF5B5E-A97C-4C26-AEBD-8E3F96F8BF57}" type="pres">
      <dgm:prSet presAssocID="{646FD802-5B8F-443B-9563-3E07EE36FB77}" presName="noGeometry" presStyleCnt="0"/>
      <dgm:spPr/>
    </dgm:pt>
    <dgm:pt modelId="{6A9E0AD7-0A82-46C6-B3E3-3EB33F1944F7}" type="pres">
      <dgm:prSet presAssocID="{646FD802-5B8F-443B-9563-3E07EE36FB77}" presName="childTextVisible" presStyleLbl="bgAccFollowNode1" presStyleIdx="2" presStyleCnt="3">
        <dgm:presLayoutVars>
          <dgm:bulletEnabled val="1"/>
        </dgm:presLayoutVars>
      </dgm:prSet>
      <dgm:spPr/>
    </dgm:pt>
    <dgm:pt modelId="{BA7FC1DB-1393-4A89-938B-17B588C41BA1}" type="pres">
      <dgm:prSet presAssocID="{646FD802-5B8F-443B-9563-3E07EE36FB77}" presName="childTextHidden" presStyleLbl="bgAccFollowNode1" presStyleIdx="2" presStyleCnt="3"/>
      <dgm:spPr/>
    </dgm:pt>
    <dgm:pt modelId="{89E33747-5DC3-4E3D-AEEA-78D773B8270F}" type="pres">
      <dgm:prSet presAssocID="{646FD802-5B8F-443B-9563-3E07EE36FB77}" presName="parentText" presStyleLbl="node1" presStyleIdx="2" presStyleCnt="3">
        <dgm:presLayoutVars>
          <dgm:chMax val="1"/>
          <dgm:bulletEnabled val="1"/>
        </dgm:presLayoutVars>
      </dgm:prSet>
      <dgm:spPr/>
    </dgm:pt>
  </dgm:ptLst>
  <dgm:cxnLst>
    <dgm:cxn modelId="{0A85A206-A961-4A1C-8509-653CF89F1A1D}" srcId="{CC5195DB-C76F-4B06-A8DC-9FE36CD06C44}" destId="{D60858AC-E670-4A76-8766-F6AB28B2BD81}" srcOrd="1" destOrd="0" parTransId="{8F8E60B5-2839-472C-8BD8-46AAAD13FB8D}" sibTransId="{4AB236AC-F141-4089-8314-D9E2704754B2}"/>
    <dgm:cxn modelId="{AAC21D14-5281-4C8A-B16E-89812C86F103}" type="presOf" srcId="{CC5195DB-C76F-4B06-A8DC-9FE36CD06C44}" destId="{345153E6-6518-4C90-88EA-F20D14F39F66}" srcOrd="0" destOrd="0" presId="urn:microsoft.com/office/officeart/2005/8/layout/hProcess6"/>
    <dgm:cxn modelId="{30913F15-721F-4E59-9D6C-7452E450F7BE}" srcId="{EBF10CA4-8289-4EDF-97A7-951F8346AB9B}" destId="{EC042DE4-2B37-47BB-97FA-4C7DD04C3B4A}" srcOrd="0" destOrd="0" parTransId="{575BFFB7-6B03-46E4-B217-088C70EE9FDB}" sibTransId="{97A89EE8-2EB8-4B28-AA66-5E548C7100A5}"/>
    <dgm:cxn modelId="{BE240927-530B-46AD-9C17-AE9F78DBDC23}" type="presOf" srcId="{EC042DE4-2B37-47BB-97FA-4C7DD04C3B4A}" destId="{2C09656A-D6D0-45A9-A9EF-A270A82A5BBB}" srcOrd="0" destOrd="0" presId="urn:microsoft.com/office/officeart/2005/8/layout/hProcess6"/>
    <dgm:cxn modelId="{E4AEAD3F-0A4C-4537-AAAC-2E4E69DDFC3F}" type="presOf" srcId="{15890B57-1FAC-4CA6-852A-33391D238948}" destId="{CC9C266D-0F0D-4D89-9DFA-521BF9C7B70A}" srcOrd="0" destOrd="2" presId="urn:microsoft.com/office/officeart/2005/8/layout/hProcess6"/>
    <dgm:cxn modelId="{39B98440-73F6-4E2E-97DD-D05EBA02F527}" srcId="{EBF10CA4-8289-4EDF-97A7-951F8346AB9B}" destId="{646FD802-5B8F-443B-9563-3E07EE36FB77}" srcOrd="2" destOrd="0" parTransId="{DDB8E005-DEBF-441D-8C69-B3B9741CC476}" sibTransId="{ED591B5F-F00D-4AE5-974F-FBF94FC1DC0A}"/>
    <dgm:cxn modelId="{1EC9855E-6FDC-4F12-9901-7C911C6DD9C0}" type="presOf" srcId="{8AAFF92C-2343-4474-B01E-A870B45E02F6}" destId="{BA7FC1DB-1393-4A89-938B-17B588C41BA1}" srcOrd="1" destOrd="0" presId="urn:microsoft.com/office/officeart/2005/8/layout/hProcess6"/>
    <dgm:cxn modelId="{C8ED8F61-B209-43B7-9AB5-744E39587EFB}" type="presOf" srcId="{646FD802-5B8F-443B-9563-3E07EE36FB77}" destId="{89E33747-5DC3-4E3D-AEEA-78D773B8270F}" srcOrd="0" destOrd="0" presId="urn:microsoft.com/office/officeart/2005/8/layout/hProcess6"/>
    <dgm:cxn modelId="{54EE9946-0BB9-488A-AD66-63E31599E16E}" srcId="{EC042DE4-2B37-47BB-97FA-4C7DD04C3B4A}" destId="{407D8422-B4DA-4BB4-A302-341667D247A2}" srcOrd="1" destOrd="0" parTransId="{2F051F40-C4F3-49F3-9A6A-F742D69AAFB5}" sibTransId="{8BF9B796-3826-487A-A8CF-3B3C0789B158}"/>
    <dgm:cxn modelId="{0C91DC47-D330-43D5-BA5F-14EC3D8AEF8A}" type="presOf" srcId="{407D8422-B4DA-4BB4-A302-341667D247A2}" destId="{9E6D1499-57F7-4D90-8DCB-6263A5532C1F}" srcOrd="1" destOrd="1" presId="urn:microsoft.com/office/officeart/2005/8/layout/hProcess6"/>
    <dgm:cxn modelId="{45A2DE6B-48C0-4995-B15F-1A89BFCE018C}" srcId="{CC5195DB-C76F-4B06-A8DC-9FE36CD06C44}" destId="{18DD419E-EA16-4D20-8B68-456DD5268F2D}" srcOrd="0" destOrd="0" parTransId="{FF1EB7E8-7712-4167-8240-B3F897DD1BA5}" sibTransId="{06ADC8A9-E556-4242-9DD3-C8B0C8997F86}"/>
    <dgm:cxn modelId="{BFFCB470-2EDA-4435-A1D5-F98290B2CB60}" type="presOf" srcId="{D60858AC-E670-4A76-8766-F6AB28B2BD81}" destId="{0AC7A0F7-B206-4FCD-A7C9-50A853167D1C}" srcOrd="1" destOrd="1" presId="urn:microsoft.com/office/officeart/2005/8/layout/hProcess6"/>
    <dgm:cxn modelId="{4B83E651-54B1-400C-A06A-268DBC37880A}" srcId="{EC042DE4-2B37-47BB-97FA-4C7DD04C3B4A}" destId="{15890B57-1FAC-4CA6-852A-33391D238948}" srcOrd="2" destOrd="0" parTransId="{5066ED0E-FD59-4B3C-B848-69BC3159391F}" sibTransId="{BECF3C1D-2B04-477B-A5E3-0228B462E4DD}"/>
    <dgm:cxn modelId="{7A9B6C77-6C0E-4308-B57B-B25514F20297}" type="presOf" srcId="{407D8422-B4DA-4BB4-A302-341667D247A2}" destId="{CC9C266D-0F0D-4D89-9DFA-521BF9C7B70A}" srcOrd="0" destOrd="1" presId="urn:microsoft.com/office/officeart/2005/8/layout/hProcess6"/>
    <dgm:cxn modelId="{FA433292-5C37-49CB-AE90-4E4C30966061}" srcId="{EBF10CA4-8289-4EDF-97A7-951F8346AB9B}" destId="{CC5195DB-C76F-4B06-A8DC-9FE36CD06C44}" srcOrd="1" destOrd="0" parTransId="{6DDF1EA0-4990-4BD4-A025-01FDAAD2229F}" sibTransId="{C2052BB9-398E-4D10-B6CE-E20B232AE095}"/>
    <dgm:cxn modelId="{76519B92-DBDF-4F72-BD32-B36765AF0EEE}" type="presOf" srcId="{15890B57-1FAC-4CA6-852A-33391D238948}" destId="{9E6D1499-57F7-4D90-8DCB-6263A5532C1F}" srcOrd="1" destOrd="2" presId="urn:microsoft.com/office/officeart/2005/8/layout/hProcess6"/>
    <dgm:cxn modelId="{5B0E119D-DF84-4D8C-AB16-FF8925D657F7}" type="presOf" srcId="{84F14E1E-1E10-4131-A755-6DBC0DA3C294}" destId="{9E6D1499-57F7-4D90-8DCB-6263A5532C1F}" srcOrd="1" destOrd="0" presId="urn:microsoft.com/office/officeart/2005/8/layout/hProcess6"/>
    <dgm:cxn modelId="{F487EC9E-3488-4D6E-97DD-DEFA3B3C6AE5}" type="presOf" srcId="{84F14E1E-1E10-4131-A755-6DBC0DA3C294}" destId="{CC9C266D-0F0D-4D89-9DFA-521BF9C7B70A}" srcOrd="0" destOrd="0" presId="urn:microsoft.com/office/officeart/2005/8/layout/hProcess6"/>
    <dgm:cxn modelId="{690025A1-1713-4A4A-8FC1-703E193EBDB5}" type="presOf" srcId="{D60858AC-E670-4A76-8766-F6AB28B2BD81}" destId="{8C414772-3574-42CD-8476-BAD4420AC7F6}" srcOrd="0" destOrd="1" presId="urn:microsoft.com/office/officeart/2005/8/layout/hProcess6"/>
    <dgm:cxn modelId="{317B62A8-3E2E-4E17-BE50-53093B9E81B6}" type="presOf" srcId="{18DD419E-EA16-4D20-8B68-456DD5268F2D}" destId="{8C414772-3574-42CD-8476-BAD4420AC7F6}" srcOrd="0" destOrd="0" presId="urn:microsoft.com/office/officeart/2005/8/layout/hProcess6"/>
    <dgm:cxn modelId="{422859B4-D849-4F41-94DD-163C70E163E0}" srcId="{EC042DE4-2B37-47BB-97FA-4C7DD04C3B4A}" destId="{84F14E1E-1E10-4131-A755-6DBC0DA3C294}" srcOrd="0" destOrd="0" parTransId="{E7FFD78D-63CD-4C4F-BE01-6BEDA172D027}" sibTransId="{F29B58B9-A479-431A-9A62-1601296F6FB9}"/>
    <dgm:cxn modelId="{A1AFA2D5-B568-4249-8D75-41812DA32197}" type="presOf" srcId="{EBF10CA4-8289-4EDF-97A7-951F8346AB9B}" destId="{EE8AFA13-F22E-4D1F-8BDF-195BF6C33303}" srcOrd="0" destOrd="0" presId="urn:microsoft.com/office/officeart/2005/8/layout/hProcess6"/>
    <dgm:cxn modelId="{8013D5E1-B8E9-4843-9524-8209914D229E}" type="presOf" srcId="{8AAFF92C-2343-4474-B01E-A870B45E02F6}" destId="{6A9E0AD7-0A82-46C6-B3E3-3EB33F1944F7}" srcOrd="0" destOrd="0" presId="urn:microsoft.com/office/officeart/2005/8/layout/hProcess6"/>
    <dgm:cxn modelId="{E2050EF3-EA2D-4801-B608-A1A50678C9DE}" srcId="{646FD802-5B8F-443B-9563-3E07EE36FB77}" destId="{8AAFF92C-2343-4474-B01E-A870B45E02F6}" srcOrd="0" destOrd="0" parTransId="{1487D796-08C6-4E1C-995C-3EC3B013617D}" sibTransId="{23EBB751-E2ED-4919-B119-27453DA78DAB}"/>
    <dgm:cxn modelId="{AE1933FA-BB27-4C18-8A29-2B489FA4FE3D}" type="presOf" srcId="{18DD419E-EA16-4D20-8B68-456DD5268F2D}" destId="{0AC7A0F7-B206-4FCD-A7C9-50A853167D1C}" srcOrd="1" destOrd="0" presId="urn:microsoft.com/office/officeart/2005/8/layout/hProcess6"/>
    <dgm:cxn modelId="{C152D42D-D648-454D-81DC-A7E22892BE26}" type="presParOf" srcId="{EE8AFA13-F22E-4D1F-8BDF-195BF6C33303}" destId="{BC1564C5-5372-4D8E-9BD7-9715DD5E67BF}" srcOrd="0" destOrd="0" presId="urn:microsoft.com/office/officeart/2005/8/layout/hProcess6"/>
    <dgm:cxn modelId="{CA35BF8C-4170-4A9C-8193-BEF9F2C61805}" type="presParOf" srcId="{BC1564C5-5372-4D8E-9BD7-9715DD5E67BF}" destId="{0D8E5126-D7BE-4A69-B6F2-CEEC7AC7E1A3}" srcOrd="0" destOrd="0" presId="urn:microsoft.com/office/officeart/2005/8/layout/hProcess6"/>
    <dgm:cxn modelId="{1B82FDC0-9A55-433F-96C6-4C6F5EB62EA4}" type="presParOf" srcId="{BC1564C5-5372-4D8E-9BD7-9715DD5E67BF}" destId="{CC9C266D-0F0D-4D89-9DFA-521BF9C7B70A}" srcOrd="1" destOrd="0" presId="urn:microsoft.com/office/officeart/2005/8/layout/hProcess6"/>
    <dgm:cxn modelId="{4230998E-BD8F-4DEA-ACBE-0A40C75CAEC5}" type="presParOf" srcId="{BC1564C5-5372-4D8E-9BD7-9715DD5E67BF}" destId="{9E6D1499-57F7-4D90-8DCB-6263A5532C1F}" srcOrd="2" destOrd="0" presId="urn:microsoft.com/office/officeart/2005/8/layout/hProcess6"/>
    <dgm:cxn modelId="{54339A91-BFCC-4E2C-A2A6-5BDC8CD386CC}" type="presParOf" srcId="{BC1564C5-5372-4D8E-9BD7-9715DD5E67BF}" destId="{2C09656A-D6D0-45A9-A9EF-A270A82A5BBB}" srcOrd="3" destOrd="0" presId="urn:microsoft.com/office/officeart/2005/8/layout/hProcess6"/>
    <dgm:cxn modelId="{6B49D77D-F4AC-4D5E-9B5F-53E467E04F72}" type="presParOf" srcId="{EE8AFA13-F22E-4D1F-8BDF-195BF6C33303}" destId="{2EF18ED3-3D70-4ABB-A61B-6D9EC13BAB99}" srcOrd="1" destOrd="0" presId="urn:microsoft.com/office/officeart/2005/8/layout/hProcess6"/>
    <dgm:cxn modelId="{B7A55BA0-AA0F-42D6-BBD0-E06D76324967}" type="presParOf" srcId="{EE8AFA13-F22E-4D1F-8BDF-195BF6C33303}" destId="{6D1E3FCD-DBA7-4DCB-B6E3-6E93CE347472}" srcOrd="2" destOrd="0" presId="urn:microsoft.com/office/officeart/2005/8/layout/hProcess6"/>
    <dgm:cxn modelId="{12405EA6-56D9-498C-B50F-762A1F305184}" type="presParOf" srcId="{6D1E3FCD-DBA7-4DCB-B6E3-6E93CE347472}" destId="{6928B358-1147-4CE0-A503-43BF80B23ADC}" srcOrd="0" destOrd="0" presId="urn:microsoft.com/office/officeart/2005/8/layout/hProcess6"/>
    <dgm:cxn modelId="{16D9B865-DE0C-4518-81BA-FD2AF978E93D}" type="presParOf" srcId="{6D1E3FCD-DBA7-4DCB-B6E3-6E93CE347472}" destId="{8C414772-3574-42CD-8476-BAD4420AC7F6}" srcOrd="1" destOrd="0" presId="urn:microsoft.com/office/officeart/2005/8/layout/hProcess6"/>
    <dgm:cxn modelId="{5DC2D44E-5BC5-4230-BD28-E8EB8A067EA1}" type="presParOf" srcId="{6D1E3FCD-DBA7-4DCB-B6E3-6E93CE347472}" destId="{0AC7A0F7-B206-4FCD-A7C9-50A853167D1C}" srcOrd="2" destOrd="0" presId="urn:microsoft.com/office/officeart/2005/8/layout/hProcess6"/>
    <dgm:cxn modelId="{E74183C6-7375-4A48-85F7-184ADCAE17F3}" type="presParOf" srcId="{6D1E3FCD-DBA7-4DCB-B6E3-6E93CE347472}" destId="{345153E6-6518-4C90-88EA-F20D14F39F66}" srcOrd="3" destOrd="0" presId="urn:microsoft.com/office/officeart/2005/8/layout/hProcess6"/>
    <dgm:cxn modelId="{C6FF3209-5A63-4288-9997-CB5F0E9B1D61}" type="presParOf" srcId="{EE8AFA13-F22E-4D1F-8BDF-195BF6C33303}" destId="{17F88EF5-D67F-42F0-9B9B-5A9B5E721426}" srcOrd="3" destOrd="0" presId="urn:microsoft.com/office/officeart/2005/8/layout/hProcess6"/>
    <dgm:cxn modelId="{3D6A75A2-E90A-4DD0-87E1-131A2916506D}" type="presParOf" srcId="{EE8AFA13-F22E-4D1F-8BDF-195BF6C33303}" destId="{82695B45-1AEF-411E-B1B5-231931196B7D}" srcOrd="4" destOrd="0" presId="urn:microsoft.com/office/officeart/2005/8/layout/hProcess6"/>
    <dgm:cxn modelId="{07E858CF-6965-4F60-9D90-FE896121758E}" type="presParOf" srcId="{82695B45-1AEF-411E-B1B5-231931196B7D}" destId="{7ADF5B5E-A97C-4C26-AEBD-8E3F96F8BF57}" srcOrd="0" destOrd="0" presId="urn:microsoft.com/office/officeart/2005/8/layout/hProcess6"/>
    <dgm:cxn modelId="{FA3A1FF5-864E-4437-9A4F-A88BF7991AFB}" type="presParOf" srcId="{82695B45-1AEF-411E-B1B5-231931196B7D}" destId="{6A9E0AD7-0A82-46C6-B3E3-3EB33F1944F7}" srcOrd="1" destOrd="0" presId="urn:microsoft.com/office/officeart/2005/8/layout/hProcess6"/>
    <dgm:cxn modelId="{B113CBDA-ADDC-4194-BF97-829FBFBC64E4}" type="presParOf" srcId="{82695B45-1AEF-411E-B1B5-231931196B7D}" destId="{BA7FC1DB-1393-4A89-938B-17B588C41BA1}" srcOrd="2" destOrd="0" presId="urn:microsoft.com/office/officeart/2005/8/layout/hProcess6"/>
    <dgm:cxn modelId="{C4AFEA21-ECA6-4A8B-BAF4-8262EEACD505}" type="presParOf" srcId="{82695B45-1AEF-411E-B1B5-231931196B7D}" destId="{89E33747-5DC3-4E3D-AEEA-78D773B8270F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9C266D-0F0D-4D89-9DFA-521BF9C7B70A}">
      <dsp:nvSpPr>
        <dsp:cNvPr id="0" name=""/>
        <dsp:cNvSpPr/>
      </dsp:nvSpPr>
      <dsp:spPr>
        <a:xfrm>
          <a:off x="681456" y="643224"/>
          <a:ext cx="2705331" cy="2364800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9525" rIns="19050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Blur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Canny Edge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Get contours</a:t>
          </a:r>
        </a:p>
      </dsp:txBody>
      <dsp:txXfrm>
        <a:off x="1357789" y="997944"/>
        <a:ext cx="1318849" cy="1655360"/>
      </dsp:txXfrm>
    </dsp:sp>
    <dsp:sp modelId="{2C09656A-D6D0-45A9-A9EF-A270A82A5BBB}">
      <dsp:nvSpPr>
        <dsp:cNvPr id="0" name=""/>
        <dsp:cNvSpPr/>
      </dsp:nvSpPr>
      <dsp:spPr>
        <a:xfrm>
          <a:off x="5123" y="1149292"/>
          <a:ext cx="1352665" cy="135266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Create Mask</a:t>
          </a:r>
        </a:p>
      </dsp:txBody>
      <dsp:txXfrm>
        <a:off x="203216" y="1347385"/>
        <a:ext cx="956479" cy="956479"/>
      </dsp:txXfrm>
    </dsp:sp>
    <dsp:sp modelId="{8C414772-3574-42CD-8476-BAD4420AC7F6}">
      <dsp:nvSpPr>
        <dsp:cNvPr id="0" name=""/>
        <dsp:cNvSpPr/>
      </dsp:nvSpPr>
      <dsp:spPr>
        <a:xfrm>
          <a:off x="4232203" y="643224"/>
          <a:ext cx="2705331" cy="2364800"/>
        </a:xfrm>
        <a:prstGeom prst="rightArrow">
          <a:avLst>
            <a:gd name="adj1" fmla="val 70000"/>
            <a:gd name="adj2" fmla="val 5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9525" rIns="19050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SIFT</a:t>
          </a:r>
          <a:br>
            <a:rPr lang="en-US" sz="1500" kern="1200" dirty="0"/>
          </a:br>
          <a:r>
            <a:rPr lang="en-US" sz="1500" kern="1200" dirty="0"/>
            <a:t>Detection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FLANN matcher</a:t>
          </a:r>
        </a:p>
      </dsp:txBody>
      <dsp:txXfrm>
        <a:off x="4908536" y="997944"/>
        <a:ext cx="1318849" cy="1655360"/>
      </dsp:txXfrm>
    </dsp:sp>
    <dsp:sp modelId="{345153E6-6518-4C90-88EA-F20D14F39F66}">
      <dsp:nvSpPr>
        <dsp:cNvPr id="0" name=""/>
        <dsp:cNvSpPr/>
      </dsp:nvSpPr>
      <dsp:spPr>
        <a:xfrm>
          <a:off x="3555870" y="1149292"/>
          <a:ext cx="1352665" cy="135266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Match template</a:t>
          </a:r>
        </a:p>
      </dsp:txBody>
      <dsp:txXfrm>
        <a:off x="3753963" y="1347385"/>
        <a:ext cx="956479" cy="956479"/>
      </dsp:txXfrm>
    </dsp:sp>
    <dsp:sp modelId="{6A9E0AD7-0A82-46C6-B3E3-3EB33F1944F7}">
      <dsp:nvSpPr>
        <dsp:cNvPr id="0" name=""/>
        <dsp:cNvSpPr/>
      </dsp:nvSpPr>
      <dsp:spPr>
        <a:xfrm>
          <a:off x="7782951" y="643224"/>
          <a:ext cx="2705331" cy="2364800"/>
        </a:xfrm>
        <a:prstGeom prst="rightArrow">
          <a:avLst>
            <a:gd name="adj1" fmla="val 70000"/>
            <a:gd name="adj2" fmla="val 5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9525" rIns="19050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Recognition Matrix</a:t>
          </a:r>
        </a:p>
      </dsp:txBody>
      <dsp:txXfrm>
        <a:off x="8459283" y="997944"/>
        <a:ext cx="1318849" cy="1655360"/>
      </dsp:txXfrm>
    </dsp:sp>
    <dsp:sp modelId="{89E33747-5DC3-4E3D-AEEA-78D773B8270F}">
      <dsp:nvSpPr>
        <dsp:cNvPr id="0" name=""/>
        <dsp:cNvSpPr/>
      </dsp:nvSpPr>
      <dsp:spPr>
        <a:xfrm>
          <a:off x="7106618" y="1149292"/>
          <a:ext cx="1352665" cy="135266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Recognize</a:t>
          </a:r>
        </a:p>
      </dsp:txBody>
      <dsp:txXfrm>
        <a:off x="7304711" y="1347385"/>
        <a:ext cx="956479" cy="9564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6/7/2021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318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6/7/2021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370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6/7/2021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9678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6/7/2021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391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6/7/2021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40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6/7/2021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614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6/7/2021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37986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6/7/2021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626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6/7/2021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615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6/7/2021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708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6/7/2021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661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6/7/2021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383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00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27DF7A-104B-40AF-91C5-D8362712D8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0531" y="1346268"/>
            <a:ext cx="5274860" cy="3066706"/>
          </a:xfrm>
        </p:spPr>
        <p:txBody>
          <a:bodyPr anchor="b">
            <a:normAutofit/>
          </a:bodyPr>
          <a:lstStyle/>
          <a:p>
            <a:r>
              <a:rPr lang="en-US"/>
              <a:t>Poker Recognize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03E328-BF16-4EBB-AF92-2194EF3BC9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1212" y="4412974"/>
            <a:ext cx="4524024" cy="1576188"/>
          </a:xfrm>
        </p:spPr>
        <p:txBody>
          <a:bodyPr anchor="t">
            <a:normAutofit/>
          </a:bodyPr>
          <a:lstStyle/>
          <a:p>
            <a:r>
              <a:rPr lang="en-US" altLang="zh-TW" err="1"/>
              <a:t>Jeng-Hsun</a:t>
            </a:r>
            <a:r>
              <a:rPr lang="en-US" altLang="zh-TW"/>
              <a:t> Ho, Luis Hsu</a:t>
            </a:r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Chart&#10;&#10;Description automatically generated with medium confidence">
            <a:extLst>
              <a:ext uri="{FF2B5EF4-FFF2-40B4-BE49-F238E27FC236}">
                <a16:creationId xmlns:a16="http://schemas.microsoft.com/office/drawing/2014/main" id="{CAA6AFFC-DB03-4EEF-8EA0-991EB059FE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96" r="22980" b="-1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39498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ABBB4-778A-4776-B286-6D3A6DF37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A567B-6662-455A-BEFE-EAB1F966F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Goal: Recognize poker cards from a test image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Problem scenario: To develop an application that analyzing the status of a poker game, recognition is needed.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Solution: Develop a poker cards recognition technique that can be used in further applications.</a:t>
            </a:r>
          </a:p>
        </p:txBody>
      </p:sp>
    </p:spTree>
    <p:extLst>
      <p:ext uri="{BB962C8B-B14F-4D97-AF65-F5344CB8AC3E}">
        <p14:creationId xmlns:p14="http://schemas.microsoft.com/office/powerpoint/2010/main" val="77151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90BCB-CE81-4D29-9ACE-DCD22B128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F813D51-9DB9-43D9-B2E5-DA260A8A2B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7435213"/>
              </p:ext>
            </p:extLst>
          </p:nvPr>
        </p:nvGraphicFramePr>
        <p:xfrm>
          <a:off x="1198485" y="2312988"/>
          <a:ext cx="10493406" cy="3651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4058A92-4E88-4B01-94A6-DFB5BB1EFE95}"/>
              </a:ext>
            </a:extLst>
          </p:cNvPr>
          <p:cNvSpPr txBox="1"/>
          <p:nvPr/>
        </p:nvSpPr>
        <p:spPr>
          <a:xfrm>
            <a:off x="5273335" y="5604771"/>
            <a:ext cx="2343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Split RGB channels</a:t>
            </a:r>
          </a:p>
        </p:txBody>
      </p:sp>
    </p:spTree>
    <p:extLst>
      <p:ext uri="{BB962C8B-B14F-4D97-AF65-F5344CB8AC3E}">
        <p14:creationId xmlns:p14="http://schemas.microsoft.com/office/powerpoint/2010/main" val="2349319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562E1-A058-4435-8FE8-7EA4D3C24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691255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</a:t>
            </a:r>
          </a:p>
        </p:txBody>
      </p:sp>
      <p:pic>
        <p:nvPicPr>
          <p:cNvPr id="15" name="Content Placeholder 14" descr="Cards on a table&#10;&#10;Description automatically generated with medium confidence">
            <a:extLst>
              <a:ext uri="{FF2B5EF4-FFF2-40B4-BE49-F238E27FC236}">
                <a16:creationId xmlns:a16="http://schemas.microsoft.com/office/drawing/2014/main" id="{57B405C8-2198-41A1-AD94-03115737A6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830" y="1437904"/>
            <a:ext cx="9748339" cy="4977876"/>
          </a:xfrm>
        </p:spPr>
      </p:pic>
    </p:spTree>
    <p:extLst>
      <p:ext uri="{BB962C8B-B14F-4D97-AF65-F5344CB8AC3E}">
        <p14:creationId xmlns:p14="http://schemas.microsoft.com/office/powerpoint/2010/main" val="4038531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picture containing text&#10;&#10;Description automatically generated">
            <a:extLst>
              <a:ext uri="{FF2B5EF4-FFF2-40B4-BE49-F238E27FC236}">
                <a16:creationId xmlns:a16="http://schemas.microsoft.com/office/drawing/2014/main" id="{2BFAE904-68ED-4B2E-98E0-0A786E135AF4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93" y="3511247"/>
            <a:ext cx="5807408" cy="2965753"/>
          </a:xfrm>
        </p:spPr>
      </p:pic>
      <p:pic>
        <p:nvPicPr>
          <p:cNvPr id="14" name="Content Placeholder 13" descr="Cards on a table&#10;&#10;Description automatically generated with medium confidence">
            <a:extLst>
              <a:ext uri="{FF2B5EF4-FFF2-40B4-BE49-F238E27FC236}">
                <a16:creationId xmlns:a16="http://schemas.microsoft.com/office/drawing/2014/main" id="{0B9DA3D6-3BE6-497A-ACE2-17347D9BB2D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50" y="184149"/>
            <a:ext cx="5797550" cy="3162605"/>
          </a:xfrm>
        </p:spPr>
      </p:pic>
      <p:pic>
        <p:nvPicPr>
          <p:cNvPr id="19" name="Picture 18" descr="A group of cards on a table&#10;&#10;Description automatically generated with medium confidence">
            <a:extLst>
              <a:ext uri="{FF2B5EF4-FFF2-40B4-BE49-F238E27FC236}">
                <a16:creationId xmlns:a16="http://schemas.microsoft.com/office/drawing/2014/main" id="{0753581A-8AED-4AB2-ACA7-EEBD3D1DBE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4125" y="309713"/>
            <a:ext cx="5701640" cy="2911476"/>
          </a:xfrm>
          <a:prstGeom prst="rect">
            <a:avLst/>
          </a:prstGeom>
        </p:spPr>
      </p:pic>
      <p:pic>
        <p:nvPicPr>
          <p:cNvPr id="21" name="Picture 20" descr="Cards on a table&#10;&#10;Description automatically generated with medium confidence">
            <a:extLst>
              <a:ext uri="{FF2B5EF4-FFF2-40B4-BE49-F238E27FC236}">
                <a16:creationId xmlns:a16="http://schemas.microsoft.com/office/drawing/2014/main" id="{F6A5CD29-E318-409E-B9D2-8BDE4D17E8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4125" y="3435483"/>
            <a:ext cx="5715011" cy="3117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887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562E1-A058-4435-8FE8-7EA4D3C2413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422650" y="442913"/>
            <a:ext cx="8769350" cy="1344612"/>
          </a:xfrm>
        </p:spPr>
        <p:txBody>
          <a:bodyPr>
            <a:normAutofit/>
          </a:bodyPr>
          <a:lstStyle/>
          <a:p>
            <a:r>
              <a:rPr lang="en-US" dirty="0"/>
              <a:t>Result</a:t>
            </a:r>
          </a:p>
        </p:txBody>
      </p:sp>
      <p:pic>
        <p:nvPicPr>
          <p:cNvPr id="6" name="Content Placeholder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FF0A37E-0C43-4356-B645-39C94A18EB90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94" t="15848" b="5530"/>
          <a:stretch/>
        </p:blipFill>
        <p:spPr>
          <a:xfrm>
            <a:off x="2971894" y="142634"/>
            <a:ext cx="6248211" cy="3166247"/>
          </a:xfrm>
        </p:spPr>
      </p:pic>
      <p:pic>
        <p:nvPicPr>
          <p:cNvPr id="11" name="Picture 10" descr="A picture containing text, monitor, indoor, computer&#10;&#10;Description automatically generated">
            <a:extLst>
              <a:ext uri="{FF2B5EF4-FFF2-40B4-BE49-F238E27FC236}">
                <a16:creationId xmlns:a16="http://schemas.microsoft.com/office/drawing/2014/main" id="{C675418F-392D-4CC6-AB7D-9249B06CC63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79" t="16359" r="1016" b="5729"/>
          <a:stretch/>
        </p:blipFill>
        <p:spPr>
          <a:xfrm>
            <a:off x="2971894" y="3429000"/>
            <a:ext cx="6248211" cy="320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214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A696D-0C23-4FA1-9E5F-D87B9C289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Conclution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BBD7D-5AFA-449C-840B-C39D11336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Proud:</a:t>
            </a:r>
          </a:p>
          <a:p>
            <a:pPr lvl="1"/>
            <a:r>
              <a:rPr lang="en-US" dirty="0"/>
              <a:t>	Apply the aspects learned from lecture</a:t>
            </a:r>
          </a:p>
          <a:p>
            <a:pPr lvl="1"/>
            <a:r>
              <a:rPr lang="en-US" dirty="0"/>
              <a:t>	Template detection in a light-weight but precise 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Challenge:</a:t>
            </a:r>
          </a:p>
          <a:p>
            <a:pPr lvl="1"/>
            <a:r>
              <a:rPr lang="en-US" dirty="0"/>
              <a:t>	Generate mask to improve SIFT accuracy</a:t>
            </a:r>
          </a:p>
          <a:p>
            <a:pPr lvl="1"/>
            <a:r>
              <a:rPr lang="en-US" dirty="0"/>
              <a:t>	Come up with the recognition matrix method to recognize cards</a:t>
            </a:r>
          </a:p>
        </p:txBody>
      </p:sp>
    </p:spTree>
    <p:extLst>
      <p:ext uri="{BB962C8B-B14F-4D97-AF65-F5344CB8AC3E}">
        <p14:creationId xmlns:p14="http://schemas.microsoft.com/office/powerpoint/2010/main" val="53131944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RegularSeedRightStep">
      <a:dk1>
        <a:srgbClr val="000000"/>
      </a:dk1>
      <a:lt1>
        <a:srgbClr val="FFFFFF"/>
      </a:lt1>
      <a:dk2>
        <a:srgbClr val="361E1E"/>
      </a:dk2>
      <a:lt2>
        <a:srgbClr val="E8E2E6"/>
      </a:lt2>
      <a:accent1>
        <a:srgbClr val="34B865"/>
      </a:accent1>
      <a:accent2>
        <a:srgbClr val="27B396"/>
      </a:accent2>
      <a:accent3>
        <a:srgbClr val="39ACCA"/>
      </a:accent3>
      <a:accent4>
        <a:srgbClr val="2A64C2"/>
      </a:accent4>
      <a:accent5>
        <a:srgbClr val="423CD4"/>
      </a:accent5>
      <a:accent6>
        <a:srgbClr val="6F2AC2"/>
      </a:accent6>
      <a:hlink>
        <a:srgbClr val="BF3F8F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38</TotalTime>
  <Words>115</Words>
  <Application>Microsoft Office PowerPoint</Application>
  <PresentationFormat>Widescreen</PresentationFormat>
  <Paragraphs>26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Meiryo</vt:lpstr>
      <vt:lpstr>Arial</vt:lpstr>
      <vt:lpstr>Corbel</vt:lpstr>
      <vt:lpstr>SketchLinesVTI</vt:lpstr>
      <vt:lpstr>Poker Recognize</vt:lpstr>
      <vt:lpstr>Overview</vt:lpstr>
      <vt:lpstr>Implementation</vt:lpstr>
      <vt:lpstr>Result</vt:lpstr>
      <vt:lpstr>PowerPoint Presentation</vt:lpstr>
      <vt:lpstr>Result</vt:lpstr>
      <vt:lpstr>Conclution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Poker Recognize</dc:title>
  <dc:creator>Chao Yi Hsu</dc:creator>
  <cp:lastModifiedBy>Chao Yi Hsu</cp:lastModifiedBy>
  <cp:revision>5</cp:revision>
  <dcterms:created xsi:type="dcterms:W3CDTF">2021-06-08T04:07:41Z</dcterms:created>
  <dcterms:modified xsi:type="dcterms:W3CDTF">2021-06-08T04:46:30Z</dcterms:modified>
</cp:coreProperties>
</file>

<file path=docProps/thumbnail.jpeg>
</file>